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9" r:id="rId3"/>
    <p:sldId id="271" r:id="rId4"/>
    <p:sldId id="257" r:id="rId5"/>
    <p:sldId id="270" r:id="rId6"/>
    <p:sldId id="258" r:id="rId7"/>
    <p:sldId id="263" r:id="rId8"/>
    <p:sldId id="261" r:id="rId9"/>
    <p:sldId id="262" r:id="rId10"/>
    <p:sldId id="273" r:id="rId11"/>
    <p:sldId id="264" r:id="rId12"/>
    <p:sldId id="265" r:id="rId13"/>
    <p:sldId id="272" r:id="rId14"/>
    <p:sldId id="274" r:id="rId15"/>
    <p:sldId id="267" r:id="rId16"/>
    <p:sldId id="268" r:id="rId17"/>
    <p:sldId id="269" r:id="rId18"/>
    <p:sldId id="275" r:id="rId19"/>
    <p:sldId id="276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5DAB2E3-43FD-43B1-9280-C8D490096765}" type="datetimeFigureOut">
              <a:rPr lang="pl-PL" smtClean="0"/>
              <a:t>2020-09-09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07D6124-F1F0-4A47-9590-19A9E8B777C7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DAB2E3-43FD-43B1-9280-C8D490096765}" type="datetimeFigureOut">
              <a:rPr lang="pl-PL" smtClean="0"/>
              <a:t>2020-09-09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7D6124-F1F0-4A47-9590-19A9E8B777C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5DAB2E3-43FD-43B1-9280-C8D490096765}" type="datetimeFigureOut">
              <a:rPr lang="pl-PL" smtClean="0"/>
              <a:t>2020-09-09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07D6124-F1F0-4A47-9590-19A9E8B777C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DAB2E3-43FD-43B1-9280-C8D490096765}" type="datetimeFigureOut">
              <a:rPr lang="pl-PL" smtClean="0"/>
              <a:t>2020-09-09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7D6124-F1F0-4A47-9590-19A9E8B777C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5DAB2E3-43FD-43B1-9280-C8D490096765}" type="datetimeFigureOut">
              <a:rPr lang="pl-PL" smtClean="0"/>
              <a:t>2020-09-09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07D6124-F1F0-4A47-9590-19A9E8B777C7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DAB2E3-43FD-43B1-9280-C8D490096765}" type="datetimeFigureOut">
              <a:rPr lang="pl-PL" smtClean="0"/>
              <a:t>2020-09-09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7D6124-F1F0-4A47-9590-19A9E8B777C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DAB2E3-43FD-43B1-9280-C8D490096765}" type="datetimeFigureOut">
              <a:rPr lang="pl-PL" smtClean="0"/>
              <a:t>2020-09-09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7D6124-F1F0-4A47-9590-19A9E8B777C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DAB2E3-43FD-43B1-9280-C8D490096765}" type="datetimeFigureOut">
              <a:rPr lang="pl-PL" smtClean="0"/>
              <a:t>2020-09-09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7D6124-F1F0-4A47-9590-19A9E8B777C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5DAB2E3-43FD-43B1-9280-C8D490096765}" type="datetimeFigureOut">
              <a:rPr lang="pl-PL" smtClean="0"/>
              <a:t>2020-09-09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7D6124-F1F0-4A47-9590-19A9E8B777C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DAB2E3-43FD-43B1-9280-C8D490096765}" type="datetimeFigureOut">
              <a:rPr lang="pl-PL" smtClean="0"/>
              <a:t>2020-09-09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7D6124-F1F0-4A47-9590-19A9E8B777C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DAB2E3-43FD-43B1-9280-C8D490096765}" type="datetimeFigureOut">
              <a:rPr lang="pl-PL" smtClean="0"/>
              <a:t>2020-09-09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7D6124-F1F0-4A47-9590-19A9E8B777C7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5DAB2E3-43FD-43B1-9280-C8D490096765}" type="datetimeFigureOut">
              <a:rPr lang="pl-PL" smtClean="0"/>
              <a:t>2020-09-09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07D6124-F1F0-4A47-9590-19A9E8B777C7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237626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Bo w jedzeniu wszystko zaczyna się od rolnictwa …mieliśmy okazje od podstaw zobaczyć pracę w rolnictwie i zbiory zbóż.</a:t>
            </a:r>
            <a:endParaRPr lang="pl-PL" dirty="0"/>
          </a:p>
        </p:txBody>
      </p:sp>
      <p:pic>
        <p:nvPicPr>
          <p:cNvPr id="1026" name="Picture 2" descr="C:\Users\Kurek Asia\Desktop\117320522_987778061669533_303247391674497317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01008"/>
            <a:ext cx="4608512" cy="290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460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Kurek Asia\Desktop\116643600_304301683959711_6125408347604022665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79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Kurek Asia\Desktop\18.08 3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6394"/>
            <a:ext cx="3936438" cy="29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Kurek Asia\Desktop\18.08 3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356" y="3645024"/>
            <a:ext cx="2232248" cy="297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057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Pieczemy ciasta , torty, naleśniki… gofry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3212976"/>
            <a:ext cx="2602632" cy="2913187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4008" y="2492896"/>
            <a:ext cx="3055240" cy="3633267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7170" name="Picture 2" descr="C:\Users\Kurek Asia\Desktop\116878445_2042065269263647_579520403561313982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39"/>
            <a:ext cx="3952557" cy="420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Kurek Asia\Desktop\117697541_1412769368911661_7791174909199207377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32277"/>
            <a:ext cx="376736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490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urek Asia\Desktop\117445229_634883854097024_7162781008089471269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50" y="3896537"/>
            <a:ext cx="3426822" cy="296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Kurek Asia\Desktop\117702563_2740680329590234_3594295913275381791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0" y="31376"/>
            <a:ext cx="3353772" cy="346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Kurek Asia\Desktop\117757480_216593076457166_4413923883270099618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8640"/>
            <a:ext cx="5070666" cy="318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Kurek Asia\Desktop\117770717_314293109771258_6621621740268947030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1008"/>
            <a:ext cx="4263951" cy="325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202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Kurek Asia\Desktop\116450695_967602123691163_8369762226709323356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3"/>
            <a:ext cx="3516150" cy="26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Kurek Asia\Desktop\18.08 4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336" y="116632"/>
            <a:ext cx="5244075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Kurek Asia\Desktop\18.08 4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9515"/>
            <a:ext cx="422446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742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Kurek Asia\Desktop\18.08 4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6632"/>
            <a:ext cx="5472608" cy="604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666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787208" cy="259228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Bardzo ważną rolę w życiu człowieka odgrywają warzywa </a:t>
            </a:r>
            <a:r>
              <a:rPr lang="pl-PL" dirty="0" smtClean="0"/>
              <a:t>   i </a:t>
            </a:r>
            <a:r>
              <a:rPr lang="pl-PL" dirty="0" smtClean="0"/>
              <a:t>owoce. </a:t>
            </a:r>
            <a:r>
              <a:rPr lang="pl-PL" dirty="0" smtClean="0"/>
              <a:t>Dostarczają </a:t>
            </a:r>
            <a:r>
              <a:rPr lang="pl-PL" dirty="0" smtClean="0"/>
              <a:t>nam dużo witamin, które dają nam siłę </a:t>
            </a:r>
            <a:r>
              <a:rPr lang="pl-PL" dirty="0" smtClean="0"/>
              <a:t>        i </a:t>
            </a:r>
            <a:r>
              <a:rPr lang="pl-PL" dirty="0" smtClean="0"/>
              <a:t>budują odporność.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59832" y="3573016"/>
            <a:ext cx="3024336" cy="2985195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9218" name="Picture 2" descr="C:\Users\Kurek Asia\Desktop\117644511_215183613270111_7566251898506291860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01008"/>
            <a:ext cx="360040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641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Kurek Asia\Desktop\118148170_308974793516098_7422469678040497344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65" y="980728"/>
            <a:ext cx="4083932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Kurek Asia\Desktop\118158966_3359942207397465_1316816141170150034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70484"/>
            <a:ext cx="3862689" cy="458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399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Kurek Asia\Desktop\116591651_935873880231656_216614217286014103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741682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449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  to nasi szefowie kuchni 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3034680" cy="3921299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76056" y="2996952"/>
            <a:ext cx="2623192" cy="3129211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7410" name="Picture 2" descr="C:\Users\Kurek Asia\Desktop\117317075_213830433401774_138898805193284067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374441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Kurek Asia\Desktop\116876897_681247795807414_20427910700115296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939" y="1654861"/>
            <a:ext cx="4176464" cy="449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847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496" y="764704"/>
            <a:ext cx="8229600" cy="5544616"/>
          </a:xfrm>
        </p:spPr>
        <p:txBody>
          <a:bodyPr>
            <a:normAutofit/>
          </a:bodyPr>
          <a:lstStyle/>
          <a:p>
            <a:r>
              <a:rPr lang="pl-PL" dirty="0" smtClean="0"/>
              <a:t>Smaczne i zdrowe pozdrowienia dla żółtego talerza od zespołu młodych kucharzy , wszystkich dzieci , wychowawców i Dyrektora Placówki Domu Dziecka „Słoneczna Przystań „ </a:t>
            </a:r>
            <a:r>
              <a:rPr lang="pl-PL" dirty="0" smtClean="0"/>
              <a:t>             w </a:t>
            </a:r>
            <a:r>
              <a:rPr lang="pl-PL" dirty="0" err="1" smtClean="0"/>
              <a:t>Kołdrąbiu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20728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7242048" cy="4176464"/>
          </a:xfrm>
        </p:spPr>
        <p:txBody>
          <a:bodyPr>
            <a:normAutofit/>
          </a:bodyPr>
          <a:lstStyle/>
          <a:p>
            <a:r>
              <a:rPr lang="pl-PL" dirty="0" smtClean="0"/>
              <a:t>Tak powstają pyszne ciasteczka, w domowym zaciszu….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0899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Kurek Asia\Desktop\18.08 0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Kurek Asia\Desktop\18.08 0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48880"/>
            <a:ext cx="3456384" cy="385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487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urek Asia\Desktop\116711830_299929097881408_193665289696389622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3501007"/>
            <a:ext cx="2836242" cy="283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urek Asia\Desktop\116715471_611230552917060_5840829407763093100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3283898"/>
            <a:ext cx="3816425" cy="312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urek Asia\Desktop\116797576_342601326744917_5461723747830054598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404664"/>
            <a:ext cx="2476202" cy="292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urek Asia\Desktop\117233098_775633293181530_3751695426820861650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476672"/>
            <a:ext cx="3816425" cy="263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153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Kurek Asia\Desktop\18.08 0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33"/>
            <a:ext cx="4355976" cy="326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Kurek Asia\Desktop\18.08 0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6632"/>
            <a:ext cx="3935929" cy="295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Kurek Asia\Desktop\18.08 0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56992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Kurek Asia\Desktop\18.08 4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92715"/>
            <a:ext cx="4032448" cy="308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975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urek Asia\Desktop\117387302_959168674546891_662243832350383843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3528392" cy="234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urek Asia\Desktop\116780624_396906324616393_8259713333229070537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188641"/>
            <a:ext cx="335280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urek Asia\Desktop\116717480_736018057230968_6182617775937992404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04" y="2996952"/>
            <a:ext cx="3429000" cy="384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Kurek Asia\Desktop\117309835_999272240545974_4376318512916701824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3197679"/>
            <a:ext cx="3352800" cy="3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81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Zdrowa domowa pizza z dużą ilością warzyw….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763688" y="1742082"/>
            <a:ext cx="4038600" cy="4525963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796616" y="1844824"/>
            <a:ext cx="4038600" cy="4525963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5122" name="Picture 2" descr="C:\Users\Kurek Asia\Desktop\119083947_358645721839124_83248176104616191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712879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861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urek Asia\Desktop\117472995_306457737257362_7362255912269657208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7344816" cy="532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98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urek Asia\Desktop\117386231_752136728951723_36769112875156194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" y="0"/>
            <a:ext cx="9141641" cy="692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6217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78</TotalTime>
  <Words>103</Words>
  <Application>Microsoft Office PowerPoint</Application>
  <PresentationFormat>Pokaz na ekranie (4:3)</PresentationFormat>
  <Paragraphs>7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Bogaty</vt:lpstr>
      <vt:lpstr>Bo w jedzeniu wszystko zaczyna się od rolnictwa …mieliśmy okazje od podstaw zobaczyć pracę w rolnictwie i zbiory zbóż.</vt:lpstr>
      <vt:lpstr>Tak powstają pyszne ciasteczka, w domowym zaciszu….</vt:lpstr>
      <vt:lpstr>Prezentacja programu PowerPoint</vt:lpstr>
      <vt:lpstr>Prezentacja programu PowerPoint</vt:lpstr>
      <vt:lpstr>Prezentacja programu PowerPoint</vt:lpstr>
      <vt:lpstr>Prezentacja programu PowerPoint</vt:lpstr>
      <vt:lpstr>Zdrowa domowa pizza z dużą ilością warzyw….</vt:lpstr>
      <vt:lpstr>Prezentacja programu PowerPoint</vt:lpstr>
      <vt:lpstr>Prezentacja programu PowerPoint</vt:lpstr>
      <vt:lpstr>Prezentacja programu PowerPoint</vt:lpstr>
      <vt:lpstr>Pieczemy ciasta , torty, naleśniki… gofry</vt:lpstr>
      <vt:lpstr>Prezentacja programu PowerPoint</vt:lpstr>
      <vt:lpstr>Prezentacja programu PowerPoint</vt:lpstr>
      <vt:lpstr>Prezentacja programu PowerPoint</vt:lpstr>
      <vt:lpstr>Bardzo ważną rolę w życiu człowieka odgrywają warzywa    i owoce. Dostarczają nam dużo witamin, które dają nam siłę         i budują odporność.</vt:lpstr>
      <vt:lpstr>Prezentacja programu PowerPoint</vt:lpstr>
      <vt:lpstr>Prezentacja programu PowerPoint</vt:lpstr>
      <vt:lpstr>A  to nasi szefowie kuchni </vt:lpstr>
      <vt:lpstr>Smaczne i zdrowe pozdrowienia dla żółtego talerza od zespołu młodych kucharzy , wszystkich dzieci , wychowawców i Dyrektora Placówki Domu Dziecka „Słoneczna Przystań „              w Kołdrąbiu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 w jedzeniu wszystko zaczyna się od rolnictwa …mieliśmy okazje od podstaw zobaczyć pracę w rolnictwie i zbiory zbóż.</dc:title>
  <dc:creator>Kowalski Ryszard</dc:creator>
  <cp:lastModifiedBy>Kowalski Ryszard</cp:lastModifiedBy>
  <cp:revision>8</cp:revision>
  <dcterms:created xsi:type="dcterms:W3CDTF">2020-09-09T09:54:47Z</dcterms:created>
  <dcterms:modified xsi:type="dcterms:W3CDTF">2020-09-09T11:22:52Z</dcterms:modified>
</cp:coreProperties>
</file>